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1"/>
  </p:notesMasterIdLst>
  <p:handoutMasterIdLst>
    <p:handoutMasterId r:id="rId42"/>
  </p:handoutMasterIdLst>
  <p:sldIdLst>
    <p:sldId id="377"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8" r:id="rId40"/>
  </p:sldIdLst>
  <p:sldSz cx="12188825"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97" d="100"/>
          <a:sy n="97" d="100"/>
        </p:scale>
        <p:origin x="68" y="24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10/28/2021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099764" y="4455620"/>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854938-FA6B-4606-94B1-116BC97E4D14}"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245437-9386-4AD0-8D5F-6E1B1A05F561}" type="slidenum">
              <a:rPr lang="en-IN" smtClean="0"/>
              <a:t>‹#›</a:t>
            </a:fld>
            <a:endParaRPr lang="en-IN"/>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CE6B9E5-15E6-4CF8-B53A-9471C2EDF9D6}"/>
              </a:ext>
            </a:extLst>
          </p:cNvPr>
          <p:cNvGrpSpPr/>
          <p:nvPr userDrawn="1"/>
        </p:nvGrpSpPr>
        <p:grpSpPr>
          <a:xfrm>
            <a:off x="7923213" y="0"/>
            <a:ext cx="4265612" cy="6858000"/>
            <a:chOff x="7923213" y="0"/>
            <a:chExt cx="4265612" cy="6858000"/>
          </a:xfrm>
        </p:grpSpPr>
        <p:pic>
          <p:nvPicPr>
            <p:cNvPr id="11" name="Picture 10">
              <a:extLst>
                <a:ext uri="{FF2B5EF4-FFF2-40B4-BE49-F238E27FC236}">
                  <a16:creationId xmlns:a16="http://schemas.microsoft.com/office/drawing/2014/main" id="{CAF54426-50DB-40D6-9BF5-A03A96CF0C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2" name="Rectangle 11">
              <a:extLst>
                <a:ext uri="{FF2B5EF4-FFF2-40B4-BE49-F238E27FC236}">
                  <a16:creationId xmlns:a16="http://schemas.microsoft.com/office/drawing/2014/main" id="{87D70C56-7F44-45FE-AAF0-389F71FDB920}"/>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67084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52019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4779"/>
            <a:ext cx="262821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414778"/>
            <a:ext cx="7732286"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46794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21853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10/28/2021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0369197-21A5-4625-A4FA-0BC8FAF72837}"/>
              </a:ext>
            </a:extLst>
          </p:cNvPr>
          <p:cNvGrpSpPr/>
          <p:nvPr userDrawn="1"/>
        </p:nvGrpSpPr>
        <p:grpSpPr>
          <a:xfrm>
            <a:off x="11123611" y="0"/>
            <a:ext cx="1065214" cy="6868886"/>
            <a:chOff x="11123611" y="0"/>
            <a:chExt cx="1065214" cy="6868886"/>
          </a:xfrm>
        </p:grpSpPr>
        <p:pic>
          <p:nvPicPr>
            <p:cNvPr id="11" name="Picture 10">
              <a:extLst>
                <a:ext uri="{FF2B5EF4-FFF2-40B4-BE49-F238E27FC236}">
                  <a16:creationId xmlns:a16="http://schemas.microsoft.com/office/drawing/2014/main" id="{6728D1B2-C142-4CED-8DEA-E3D35659EB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a:extLst>
                <a:ext uri="{FF2B5EF4-FFF2-40B4-BE49-F238E27FC236}">
                  <a16:creationId xmlns:a16="http://schemas.microsoft.com/office/drawing/2014/main" id="{C7149326-4CB5-4630-A76E-FCA440A3FFCD}"/>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0253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993" y="1845734"/>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10/28/2021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1972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10/28/2021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3717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10/28/2021</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20712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F41C87-7AD9-4845-A077-840E4A0F3F06}" type="datetimeFigureOut">
              <a:rPr lang="en-US" smtClean="0"/>
              <a:t>10/28/2021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8598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03F41C87-7AD9-4845-A077-840E4A0F3F06}" type="datetimeFigureOut">
              <a:rPr lang="en-US" smtClean="0"/>
              <a:t>10/28/2021</a:t>
            </a:fld>
            <a:endParaRPr lang="en-US"/>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246977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5074920"/>
            <a:ext cx="10110630" cy="822960"/>
          </a:xfrm>
        </p:spPr>
        <p:txBody>
          <a:bodyPr lIns="91440" tIns="0" rIns="91440" bIns="0" anchor="b">
            <a:noAutofit/>
          </a:bodyPr>
          <a:lstStyle>
            <a:lvl1pPr>
              <a:defRPr sz="3599"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88810" cy="4915076"/>
          </a:xfrm>
          <a:blipFill>
            <a:blip r:embed="rId2"/>
            <a:stretch>
              <a:fillRect/>
            </a:stretch>
          </a:blipFill>
        </p:spPr>
        <p:txBody>
          <a:bodyPr lIns="457200" tIns="457200"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096994" y="5907023"/>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854938-FA6B-4606-94B1-116BC97E4D14}"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245437-9386-4AD0-8D5F-6E1B1A05F561}" type="slidenum">
              <a:rPr lang="en-IN" smtClean="0"/>
              <a:t>‹#›</a:t>
            </a:fld>
            <a:endParaRPr lang="en-IN"/>
          </a:p>
        </p:txBody>
      </p:sp>
    </p:spTree>
    <p:extLst>
      <p:ext uri="{BB962C8B-B14F-4D97-AF65-F5344CB8AC3E}">
        <p14:creationId xmlns:p14="http://schemas.microsoft.com/office/powerpoint/2010/main" val="416811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88826"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03F41C87-7AD9-4845-A077-840E4A0F3F06}" type="datetimeFigureOut">
              <a:rPr lang="en-US" smtClean="0"/>
              <a:pPr/>
              <a:t>10/28/2021</a:t>
            </a:fld>
            <a:endParaRPr lang="en-US"/>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Add a footer</a:t>
            </a:r>
            <a:endParaRPr lang="en-US" dirty="0"/>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2A013F82-EE5E-44EE-A61D-E31C6657F26F}" type="slidenum">
              <a:rPr lang="en-US" smtClean="0"/>
              <a:pPr/>
              <a:t>‹#›</a:t>
            </a:fld>
            <a:endParaRPr lang="en-US"/>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48479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4"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343"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29">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458354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56C0B2-EC29-426F-86CF-18D06B6C4026}"/>
              </a:ext>
            </a:extLst>
          </p:cNvPr>
          <p:cNvSpPr>
            <a:spLocks noGrp="1"/>
          </p:cNvSpPr>
          <p:nvPr>
            <p:ph type="title"/>
          </p:nvPr>
        </p:nvSpPr>
        <p:spPr>
          <a:xfrm>
            <a:off x="414942" y="918894"/>
            <a:ext cx="3733055" cy="1939671"/>
          </a:xfrm>
        </p:spPr>
        <p:txBody>
          <a:bodyPr vert="horz" lIns="91440" tIns="45720" rIns="91440" bIns="45720" rtlCol="0" anchor="b">
            <a:normAutofit fontScale="90000"/>
          </a:bodyPr>
          <a:lstStyle/>
          <a:p>
            <a:pPr defTabSz="914400"/>
            <a:r>
              <a:rPr lang="en-US" sz="4100" b="1" i="1" dirty="0">
                <a:solidFill>
                  <a:srgbClr val="FFFFFF"/>
                </a:solidFill>
              </a:rPr>
              <a:t>Project Presentation On</a:t>
            </a:r>
            <a:br>
              <a:rPr lang="en-US" sz="4100" b="1" i="1" dirty="0">
                <a:solidFill>
                  <a:srgbClr val="FFFFFF"/>
                </a:solidFill>
              </a:rPr>
            </a:br>
            <a:br>
              <a:rPr lang="en-US" sz="4100" b="1" i="1" dirty="0">
                <a:solidFill>
                  <a:srgbClr val="FFFFFF"/>
                </a:solidFill>
              </a:rPr>
            </a:br>
            <a:endParaRPr lang="en-US" sz="5400" dirty="0">
              <a:solidFill>
                <a:srgbClr val="FFFFFF"/>
              </a:solidFill>
            </a:endParaRPr>
          </a:p>
        </p:txBody>
      </p:sp>
      <p:pic>
        <p:nvPicPr>
          <p:cNvPr id="5" name="Content Placeholder 4" descr="A picture containing house, bin&#10;&#10;Description automatically generated">
            <a:extLst>
              <a:ext uri="{FF2B5EF4-FFF2-40B4-BE49-F238E27FC236}">
                <a16:creationId xmlns:a16="http://schemas.microsoft.com/office/drawing/2014/main" id="{19383736-C83E-48C9-803B-E55F2BCDF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064" r="4365"/>
          <a:stretch/>
        </p:blipFill>
        <p:spPr>
          <a:xfrm>
            <a:off x="5590356" y="-171400"/>
            <a:ext cx="7550300" cy="6857990"/>
          </a:xfrm>
          <a:prstGeom prst="rect">
            <a:avLst/>
          </a:prstGeom>
        </p:spPr>
      </p:pic>
      <p:sp>
        <p:nvSpPr>
          <p:cNvPr id="40" name="Rectangle 31">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557"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6666D706-C22D-4AB5-BB2F-231339C05B1C}"/>
              </a:ext>
            </a:extLst>
          </p:cNvPr>
          <p:cNvSpPr/>
          <p:nvPr/>
        </p:nvSpPr>
        <p:spPr>
          <a:xfrm>
            <a:off x="414942" y="4610033"/>
            <a:ext cx="2602314" cy="661720"/>
          </a:xfrm>
          <a:prstGeom prst="rect">
            <a:avLst/>
          </a:prstGeom>
          <a:noFill/>
        </p:spPr>
        <p:txBody>
          <a:bodyPr wrap="none" lIns="91440" tIns="45720" rIns="91440" bIns="45720">
            <a:spAutoFit/>
          </a:bodyPr>
          <a:lstStyle/>
          <a:p>
            <a:pPr algn="ctr"/>
            <a:r>
              <a:rPr lang="en-US" sz="3700" b="1" i="1" spc="-50" dirty="0">
                <a:solidFill>
                  <a:srgbClr val="FFFFFF"/>
                </a:solidFill>
                <a:latin typeface="+mj-lt"/>
                <a:ea typeface="+mj-ea"/>
                <a:cs typeface="+mj-cs"/>
              </a:rPr>
              <a:t>Presented by:</a:t>
            </a:r>
          </a:p>
        </p:txBody>
      </p:sp>
      <p:sp>
        <p:nvSpPr>
          <p:cNvPr id="9" name="Rectangle 8">
            <a:extLst>
              <a:ext uri="{FF2B5EF4-FFF2-40B4-BE49-F238E27FC236}">
                <a16:creationId xmlns:a16="http://schemas.microsoft.com/office/drawing/2014/main" id="{A5E2C5C9-6252-49D5-9A0C-15C4E649EE6D}"/>
              </a:ext>
            </a:extLst>
          </p:cNvPr>
          <p:cNvSpPr/>
          <p:nvPr/>
        </p:nvSpPr>
        <p:spPr>
          <a:xfrm>
            <a:off x="489150" y="5547398"/>
            <a:ext cx="3797537" cy="769441"/>
          </a:xfrm>
          <a:prstGeom prst="rect">
            <a:avLst/>
          </a:prstGeom>
          <a:noFill/>
        </p:spPr>
        <p:txBody>
          <a:bodyPr wrap="square" lIns="91440" tIns="45720" rIns="91440" bIns="45720">
            <a:spAutoFit/>
          </a:bodyPr>
          <a:lstStyle/>
          <a:p>
            <a:pPr algn="ctr"/>
            <a:r>
              <a:rPr lang="en-US" sz="4400" b="1" cap="none" spc="0" dirty="0">
                <a:ln w="12700">
                  <a:solidFill>
                    <a:schemeClr val="accent5"/>
                  </a:solidFill>
                  <a:prstDash val="solid"/>
                </a:ln>
                <a:pattFill prst="ltDnDiag">
                  <a:fgClr>
                    <a:schemeClr val="accent5">
                      <a:lumMod val="60000"/>
                      <a:lumOff val="40000"/>
                    </a:schemeClr>
                  </a:fgClr>
                  <a:bgClr>
                    <a:schemeClr val="bg1"/>
                  </a:bgClr>
                </a:pattFill>
                <a:effectLst/>
              </a:rPr>
              <a:t>Nikita Patra</a:t>
            </a:r>
            <a:endParaRPr lang="en-IN" sz="4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10" name="Rectangle 9">
            <a:extLst>
              <a:ext uri="{FF2B5EF4-FFF2-40B4-BE49-F238E27FC236}">
                <a16:creationId xmlns:a16="http://schemas.microsoft.com/office/drawing/2014/main" id="{3DC493EA-B074-49F0-93B8-B75DBDE59E07}"/>
              </a:ext>
            </a:extLst>
          </p:cNvPr>
          <p:cNvSpPr/>
          <p:nvPr/>
        </p:nvSpPr>
        <p:spPr>
          <a:xfrm>
            <a:off x="157233" y="1858443"/>
            <a:ext cx="4248472"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Housing Price </a:t>
            </a:r>
          </a:p>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Project</a:t>
            </a:r>
          </a:p>
        </p:txBody>
      </p:sp>
    </p:spTree>
    <p:extLst>
      <p:ext uri="{BB962C8B-B14F-4D97-AF65-F5344CB8AC3E}">
        <p14:creationId xmlns:p14="http://schemas.microsoft.com/office/powerpoint/2010/main" val="309007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55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55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55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55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55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55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55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55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55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55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55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6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600" dirty="0">
                <a:solidFill>
                  <a:srgbClr val="000000"/>
                </a:solidFill>
                <a:effectLst/>
                <a:latin typeface="Century" panose="02040604050505020304" pitchFamily="18" charset="0"/>
                <a:ea typeface="Times New Roman" panose="02020603050405020304" pitchFamily="18" charset="0"/>
              </a:rPr>
              <a:t>As Since Year garage was built(</a:t>
            </a:r>
            <a:r>
              <a:rPr lang="en-IN" sz="1600" dirty="0" err="1">
                <a:solidFill>
                  <a:srgbClr val="000000"/>
                </a:solidFill>
                <a:effectLst/>
                <a:latin typeface="Century" panose="02040604050505020304" pitchFamily="18" charset="0"/>
                <a:ea typeface="Times New Roman" panose="02020603050405020304" pitchFamily="18" charset="0"/>
              </a:rPr>
              <a:t>GarageAge</a:t>
            </a:r>
            <a:r>
              <a:rPr lang="en-IN" sz="16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6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5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5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5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5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5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5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5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5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5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5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5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5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5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r>
              <a:rPr lang="en-IN" sz="1650" dirty="0">
                <a:effectLst/>
                <a:latin typeface="Century" panose="02040604050505020304" pitchFamily="18" charset="0"/>
                <a:ea typeface="Calibri" panose="020F0502020204030204" pitchFamily="34" charset="0"/>
                <a:cs typeface="Times New Roman" panose="02020603050405020304" pitchFamily="18" charset="0"/>
              </a:rPr>
              <a:t>.</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925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a:bodyPr>
          <a:lstStyle/>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75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7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7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7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75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75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75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75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75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7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7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75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75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7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normAutofit fontScale="90000"/>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739449" y="1846263"/>
            <a:ext cx="6770252" cy="4022725"/>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734082" y="1846263"/>
            <a:ext cx="6780987" cy="4022725"/>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757864" y="1846263"/>
            <a:ext cx="6733422" cy="4022725"/>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72817"/>
            <a:ext cx="9145016" cy="3672407"/>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845940" y="5470519"/>
            <a:ext cx="7226052" cy="338554"/>
          </a:xfrm>
          <a:prstGeom prst="rect">
            <a:avLst/>
          </a:prstGeom>
          <a:noFill/>
        </p:spPr>
        <p:txBody>
          <a:bodyPr wrap="square">
            <a:spAutoFit/>
          </a:bodyPr>
          <a:lstStyle/>
          <a:p>
            <a:pPr marL="285750" indent="-285750">
              <a:buFont typeface="Wingdings" panose="05000000000000000000" pitchFamily="2" charset="2"/>
              <a:buChar char="ü"/>
            </a:pPr>
            <a:r>
              <a:rPr lang="en-IN" sz="1600" dirty="0">
                <a:effectLst/>
                <a:latin typeface="Century" panose="02040604050505020304" pitchFamily="18" charset="0"/>
                <a:ea typeface="Calibri" panose="020F0502020204030204" pitchFamily="34" charset="0"/>
                <a:cs typeface="Times New Roman" panose="02020603050405020304" pitchFamily="18" charset="0"/>
              </a:rPr>
              <a:t> </a:t>
            </a:r>
            <a:r>
              <a:rPr lang="en-IN" sz="1600" dirty="0" err="1">
                <a:effectLst/>
                <a:latin typeface="Century" panose="02040604050505020304" pitchFamily="18" charset="0"/>
                <a:ea typeface="Calibri" panose="020F0502020204030204" pitchFamily="34" charset="0"/>
                <a:cs typeface="Times New Roman" panose="02020603050405020304" pitchFamily="18" charset="0"/>
              </a:rPr>
              <a:t>DecisionTreeRegressor</a:t>
            </a:r>
            <a:r>
              <a:rPr lang="en-IN" sz="1600" dirty="0">
                <a:effectLst/>
                <a:latin typeface="Century" panose="02040604050505020304" pitchFamily="18" charset="0"/>
                <a:ea typeface="Calibri" panose="020F0502020204030204" pitchFamily="34" charset="0"/>
                <a:cs typeface="Times New Roman" panose="02020603050405020304" pitchFamily="18" charset="0"/>
              </a:rPr>
              <a:t> is giving me 72.08% accuracy.</a:t>
            </a:r>
            <a:endParaRPr lang="en-IN" sz="1600"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845940" y="5805264"/>
            <a:ext cx="9361040" cy="565989"/>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5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5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3090389" y="1846263"/>
            <a:ext cx="6068372" cy="4022725"/>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39179F-6A42-4CC6-8225-FBA154BE6B8C}"/>
              </a:ext>
            </a:extLst>
          </p:cNvPr>
          <p:cNvSpPr/>
          <p:nvPr/>
        </p:nvSpPr>
        <p:spPr>
          <a:xfrm>
            <a:off x="1465736" y="2204864"/>
            <a:ext cx="8906797" cy="1754326"/>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chemeClr val="accent2">
                    <a:lumMod val="50000"/>
                  </a:schemeClr>
                </a:solidFill>
                <a:effectLst>
                  <a:glow rad="63500">
                    <a:schemeClr val="accent3">
                      <a:satMod val="175000"/>
                      <a:alpha val="40000"/>
                    </a:schemeClr>
                  </a:glow>
                  <a:outerShdw blurRad="38100" dist="22860" dir="5400000" algn="tl" rotWithShape="0">
                    <a:srgbClr val="000000">
                      <a:alpha val="30000"/>
                    </a:srgbClr>
                  </a:outerShdw>
                </a:effectLst>
              </a:rPr>
              <a:t>Thank you </a:t>
            </a:r>
          </a:p>
          <a:p>
            <a:pPr algn="ctr"/>
            <a:r>
              <a:rPr lang="en-US" sz="5400" b="1" cap="none" spc="0" dirty="0">
                <a:ln w="10160">
                  <a:solidFill>
                    <a:schemeClr val="accent5"/>
                  </a:solidFill>
                  <a:prstDash val="solid"/>
                </a:ln>
                <a:solidFill>
                  <a:schemeClr val="accent2">
                    <a:lumMod val="50000"/>
                  </a:schemeClr>
                </a:solidFill>
                <a:effectLst>
                  <a:glow rad="63500">
                    <a:schemeClr val="accent3">
                      <a:satMod val="175000"/>
                      <a:alpha val="40000"/>
                    </a:schemeClr>
                  </a:glow>
                  <a:outerShdw blurRad="38100" dist="22860" dir="5400000" algn="tl" rotWithShape="0">
                    <a:srgbClr val="000000">
                      <a:alpha val="30000"/>
                    </a:srgbClr>
                  </a:outerShdw>
                </a:effectLst>
              </a:rPr>
              <a:t>for watching the presentation.</a:t>
            </a:r>
          </a:p>
        </p:txBody>
      </p:sp>
    </p:spTree>
    <p:extLst>
      <p:ext uri="{BB962C8B-B14F-4D97-AF65-F5344CB8AC3E}">
        <p14:creationId xmlns:p14="http://schemas.microsoft.com/office/powerpoint/2010/main" val="188467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lnSpcReduction="100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925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285</TotalTime>
  <Words>3104</Words>
  <Application>Microsoft Office PowerPoint</Application>
  <PresentationFormat>Custom</PresentationFormat>
  <Paragraphs>176</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Calibri Light</vt:lpstr>
      <vt:lpstr>Cambria</vt:lpstr>
      <vt:lpstr>Century</vt:lpstr>
      <vt:lpstr>Wingdings</vt:lpstr>
      <vt:lpstr>Retrospect</vt:lpstr>
      <vt:lpstr>Project Presentation On  </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Nikita Patra (Americas 2 - iCORE-CIS)</cp:lastModifiedBy>
  <cp:revision>7</cp:revision>
  <dcterms:created xsi:type="dcterms:W3CDTF">2021-10-01T13:22:47Z</dcterms:created>
  <dcterms:modified xsi:type="dcterms:W3CDTF">2021-10-28T12:10:36Z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